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219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</a:t>
            </a:r>
            <a:r>
              <a:rPr lang="en-US" sz="9600"/>
              <a:t># </a:t>
            </a:r>
            <a:r>
              <a:rPr lang="en-US" sz="9600" smtClean="0"/>
              <a:t>8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7002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University of Diyala College of Engineering Department of Communications Engineering</vt:lpstr>
      <vt:lpstr>Lecture #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2018-11-10T09:21:15Z</dcterms:created>
  <dcterms:modified xsi:type="dcterms:W3CDTF">2018-11-10T06:22:20Z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2018-11-10T00:00:00Z</vt:filetime>
  </property>
  <property fmtid="{D5CDD505-2E9C-101B-9397-08002B2CF9AE}" pid="3" name="LastSaved">
    <vt:filetime>2018-11-10T00:00:00Z</vt:filetime>
  </property>
</Properties>
</file>